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86" r:id="rId3"/>
    <p:sldId id="280" r:id="rId4"/>
    <p:sldId id="277" r:id="rId5"/>
    <p:sldId id="279" r:id="rId6"/>
    <p:sldId id="281" r:id="rId7"/>
    <p:sldId id="270" r:id="rId8"/>
    <p:sldId id="269" r:id="rId9"/>
    <p:sldId id="282" r:id="rId10"/>
    <p:sldId id="271" r:id="rId11"/>
    <p:sldId id="283" r:id="rId12"/>
    <p:sldId id="272" r:id="rId13"/>
    <p:sldId id="274" r:id="rId14"/>
    <p:sldId id="273" r:id="rId15"/>
    <p:sldId id="275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napVertSplitter="1" vertBarState="minimized">
    <p:restoredLeft sz="15620"/>
    <p:restoredTop sz="94660"/>
  </p:normalViewPr>
  <p:slideViewPr>
    <p:cSldViewPr snapToGrid="0" snapToObjects="1" showGuides="1">
      <p:cViewPr varScale="1">
        <p:scale>
          <a:sx n="122" d="100"/>
          <a:sy n="122" d="100"/>
        </p:scale>
        <p:origin x="-21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41B2-D67C-4F47-988F-4B494D1B498A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02A2-1C9D-0249-AE98-45BA60BA0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41B2-D67C-4F47-988F-4B494D1B498A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02A2-1C9D-0249-AE98-45BA60BA0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41B2-D67C-4F47-988F-4B494D1B498A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02A2-1C9D-0249-AE98-45BA60BA0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41B2-D67C-4F47-988F-4B494D1B498A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02A2-1C9D-0249-AE98-45BA60BA0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41B2-D67C-4F47-988F-4B494D1B498A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02A2-1C9D-0249-AE98-45BA60BA0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41B2-D67C-4F47-988F-4B494D1B498A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02A2-1C9D-0249-AE98-45BA60BA0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41B2-D67C-4F47-988F-4B494D1B498A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02A2-1C9D-0249-AE98-45BA60BA0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41B2-D67C-4F47-988F-4B494D1B498A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02A2-1C9D-0249-AE98-45BA60BA0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41B2-D67C-4F47-988F-4B494D1B498A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02A2-1C9D-0249-AE98-45BA60BA0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41B2-D67C-4F47-988F-4B494D1B498A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02A2-1C9D-0249-AE98-45BA60BA0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41B2-D67C-4F47-988F-4B494D1B498A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02A2-1C9D-0249-AE98-45BA60BA0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D41B2-D67C-4F47-988F-4B494D1B498A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902A2-1C9D-0249-AE98-45BA60BA0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jpeg"/><Relationship Id="rId1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0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45316"/>
            <a:ext cx="8229600" cy="1763520"/>
          </a:xfrm>
        </p:spPr>
        <p:txBody>
          <a:bodyPr>
            <a:normAutofit/>
          </a:bodyPr>
          <a:lstStyle/>
          <a:p>
            <a:r>
              <a:rPr lang="en-US" sz="4444" dirty="0" smtClean="0">
                <a:solidFill>
                  <a:srgbClr val="FFFF00"/>
                </a:solidFill>
              </a:rPr>
              <a:t>Variable Star Estimation Exercise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1963"/>
            <a:ext cx="1976037" cy="19760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70674" y="5561163"/>
            <a:ext cx="560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American </a:t>
            </a:r>
            <a:r>
              <a:rPr lang="en-US" dirty="0" smtClean="0"/>
              <a:t>Association of Variable Star Observers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1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174"/>
            <a:ext cx="9144000" cy="55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315" y="0"/>
            <a:ext cx="713136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1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174"/>
            <a:ext cx="9144000" cy="55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174"/>
            <a:ext cx="9144000" cy="55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174"/>
            <a:ext cx="9144000" cy="55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174"/>
            <a:ext cx="9144000" cy="55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25" y="259867"/>
            <a:ext cx="7957655" cy="63674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0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32" y="0"/>
            <a:ext cx="7106736" cy="6858000"/>
          </a:xfrm>
          <a:prstGeom prst="rect">
            <a:avLst/>
          </a:prstGeom>
        </p:spPr>
      </p:pic>
      <p:pic>
        <p:nvPicPr>
          <p:cNvPr id="5" name="Picture 4" descr="2010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059" y="0"/>
            <a:ext cx="7009881" cy="6858000"/>
          </a:xfrm>
          <a:prstGeom prst="rect">
            <a:avLst/>
          </a:prstGeom>
        </p:spPr>
      </p:pic>
      <p:pic>
        <p:nvPicPr>
          <p:cNvPr id="6" name="Picture 5" descr="2011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32" y="0"/>
            <a:ext cx="7106736" cy="6858000"/>
          </a:xfrm>
          <a:prstGeom prst="rect">
            <a:avLst/>
          </a:prstGeom>
        </p:spPr>
      </p:pic>
      <p:pic>
        <p:nvPicPr>
          <p:cNvPr id="7" name="Picture 6" descr="2011-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25" y="0"/>
            <a:ext cx="7143750" cy="6858000"/>
          </a:xfrm>
          <a:prstGeom prst="rect">
            <a:avLst/>
          </a:prstGeom>
        </p:spPr>
      </p:pic>
      <p:pic>
        <p:nvPicPr>
          <p:cNvPr id="8" name="Picture 7" descr="2011-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25" y="0"/>
            <a:ext cx="7143750" cy="6858000"/>
          </a:xfrm>
          <a:prstGeom prst="rect">
            <a:avLst/>
          </a:prstGeom>
        </p:spPr>
      </p:pic>
      <p:pic>
        <p:nvPicPr>
          <p:cNvPr id="9" name="Picture 8" descr="2011-1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484" y="0"/>
            <a:ext cx="7119031" cy="6858000"/>
          </a:xfrm>
          <a:prstGeom prst="rect">
            <a:avLst/>
          </a:prstGeom>
        </p:spPr>
      </p:pic>
      <p:pic>
        <p:nvPicPr>
          <p:cNvPr id="10" name="Picture 9" descr="2011-1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2484" y="0"/>
            <a:ext cx="7119031" cy="6858000"/>
          </a:xfrm>
          <a:prstGeom prst="rect">
            <a:avLst/>
          </a:prstGeom>
        </p:spPr>
      </p:pic>
      <p:pic>
        <p:nvPicPr>
          <p:cNvPr id="11" name="Picture 10" descr="2011-1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2484" y="0"/>
            <a:ext cx="7119031" cy="6858000"/>
          </a:xfrm>
          <a:prstGeom prst="rect">
            <a:avLst/>
          </a:prstGeom>
        </p:spPr>
      </p:pic>
      <p:pic>
        <p:nvPicPr>
          <p:cNvPr id="12" name="Picture 11" descr="2012-0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0864" y="0"/>
            <a:ext cx="7082272" cy="6858000"/>
          </a:xfrm>
          <a:prstGeom prst="rect">
            <a:avLst/>
          </a:prstGeom>
        </p:spPr>
      </p:pic>
      <p:pic>
        <p:nvPicPr>
          <p:cNvPr id="13" name="Picture 12" descr="2012-02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2484" y="0"/>
            <a:ext cx="7119031" cy="6858000"/>
          </a:xfrm>
          <a:prstGeom prst="rect">
            <a:avLst/>
          </a:prstGeom>
        </p:spPr>
      </p:pic>
      <p:pic>
        <p:nvPicPr>
          <p:cNvPr id="14" name="Picture 13" descr="2012-03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6315" y="0"/>
            <a:ext cx="713136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-Ori_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1-01.jpg"/>
          <p:cNvPicPr>
            <a:picLocks noChangeAspect="1"/>
          </p:cNvPicPr>
          <p:nvPr/>
        </p:nvPicPr>
        <p:blipFill>
          <a:blip r:embed="rId2"/>
          <a:srcRect b="3893"/>
          <a:stretch>
            <a:fillRect/>
          </a:stretch>
        </p:blipFill>
        <p:spPr>
          <a:xfrm>
            <a:off x="1018632" y="287714"/>
            <a:ext cx="6931959" cy="6428910"/>
          </a:xfrm>
          <a:prstGeom prst="rect">
            <a:avLst/>
          </a:prstGeom>
        </p:spPr>
      </p:pic>
      <p:pic>
        <p:nvPicPr>
          <p:cNvPr id="5" name="Picture 4" descr="S-Ori_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1-01.jpg"/>
          <p:cNvPicPr>
            <a:picLocks noChangeAspect="1"/>
          </p:cNvPicPr>
          <p:nvPr/>
        </p:nvPicPr>
        <p:blipFill>
          <a:blip r:embed="rId2"/>
          <a:srcRect b="3893"/>
          <a:stretch>
            <a:fillRect/>
          </a:stretch>
        </p:blipFill>
        <p:spPr>
          <a:xfrm>
            <a:off x="1018632" y="287714"/>
            <a:ext cx="6931959" cy="64289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3429000"/>
            <a:ext cx="575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100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3048000"/>
            <a:ext cx="605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00"/>
                </a:solidFill>
              </a:rPr>
              <a:t>112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2590800"/>
            <a:ext cx="74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120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057400"/>
            <a:ext cx="74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126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8618" y="3750677"/>
            <a:ext cx="633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116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659523"/>
            <a:ext cx="595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128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9" grpId="0"/>
      <p:bldP spid="9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174"/>
            <a:ext cx="9144000" cy="55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1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174"/>
            <a:ext cx="9144000" cy="55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84" y="0"/>
            <a:ext cx="711903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ara's cosmos tal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17</Words>
  <Application>Microsoft Macintosh PowerPoint</Application>
  <PresentationFormat>On-screen Show (4:3)</PresentationFormat>
  <Paragraphs>8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Variable Star Estimation Exercise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AAVSO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Girls Summit June 1, 2014 </dc:title>
  <dc:creator>Sara Beck</dc:creator>
  <cp:lastModifiedBy>Sara Beck</cp:lastModifiedBy>
  <cp:revision>18</cp:revision>
  <dcterms:created xsi:type="dcterms:W3CDTF">2015-05-07T15:15:10Z</dcterms:created>
  <dcterms:modified xsi:type="dcterms:W3CDTF">2015-05-07T15:16:40Z</dcterms:modified>
</cp:coreProperties>
</file>